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0000"/>
    <a:srgbClr val="5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490" autoAdjust="0"/>
    <p:restoredTop sz="94660"/>
  </p:normalViewPr>
  <p:slideViewPr>
    <p:cSldViewPr snapToGrid="0">
      <p:cViewPr>
        <p:scale>
          <a:sx n="100" d="100"/>
          <a:sy n="100" d="100"/>
        </p:scale>
        <p:origin x="-2808" y="1152"/>
      </p:cViewPr>
      <p:guideLst>
        <p:guide orient="horz" pos="306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41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2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54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7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7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1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83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3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6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5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6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3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8398215"/>
              </p:ext>
            </p:extLst>
          </p:nvPr>
        </p:nvGraphicFramePr>
        <p:xfrm>
          <a:off x="152400" y="3221156"/>
          <a:ext cx="6553544" cy="58768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4178"/>
                <a:gridCol w="5469366"/>
              </a:tblGrid>
              <a:tr h="220604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апреля, понедельник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129526" marT="8095" marB="80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8.00-9.00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участников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Соревнования в МАОУ «Лицей»  (фойе 1 этажа)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9.00-10.00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Церемония открытия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(актовый зал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3826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10.30-15.00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конференция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Работа научных секций конференции. Доклады участников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 расписанию секций)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13.30-15.00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для обеда (столовая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7487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15.00-16.00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Собрание жюри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секциях конференции: обсуждение работ, подведение предварительных итогов работы секций (кабинет 418, 4 этаж правое крыло)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Объявление состава участников выставки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(Информационный стенд на 1 этаже лицея и сайт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16.30-18.00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Культурное мероприятие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62810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апреля, вторник 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129526" marT="8095" marB="80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9.00-10.00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выставочной экспозиции участниками выставки (спортивный  зал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3729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10.00-14.00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лучших научно-исследовательских проектов «Шаг в будущее, Юниор»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Жюри интервьюирует участников, посещение выставки (спортивный  зал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3826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14.00-15.00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14.00-15.00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Собрание жюри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научной выставки: обсуждение работ, подведение итогов работы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(кабинет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14.30-15.30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для обеда (столовая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16.00-18.00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Культурное мероприятие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62810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апреля, среда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129526" marT="8095" marB="80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10.00-12.30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Посещение центра инновационного творчества «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Изобретариум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Адрес: г. Реутов, ул. Ленина, д. 20а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199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13.00-14.00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для обеда (столовая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14.00-16.00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Церемония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награждения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лауреатов Соревнования (актовый зал лицея)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  <a:tr h="3826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17.00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Отъезд иногородних участников Соревнования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95" marR="8095" marT="8095" marB="8095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4596" y="2448637"/>
            <a:ext cx="5600700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5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 МЕРОПРИЯТИЙ</a:t>
            </a:r>
            <a:endParaRPr lang="ru-RU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50" i="1" dirty="0">
                <a:solidFill>
                  <a:srgbClr val="515F5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Организаторы оставляют за собой право вносить изменения в данную программу</a:t>
            </a:r>
            <a:r>
              <a:rPr lang="ru-RU" sz="1050" kern="1800" dirty="0">
                <a:solidFill>
                  <a:srgbClr val="515F5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06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212</Words>
  <Application>Microsoft Office PowerPoint</Application>
  <PresentationFormat>Произвольный</PresentationFormat>
  <Paragraphs>47</Paragraphs>
  <Slides>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Иванов</dc:title>
  <dc:creator>USER</dc:creator>
  <cp:lastModifiedBy>irina</cp:lastModifiedBy>
  <cp:revision>22</cp:revision>
  <dcterms:created xsi:type="dcterms:W3CDTF">2020-12-14T12:19:31Z</dcterms:created>
  <dcterms:modified xsi:type="dcterms:W3CDTF">2021-10-12T14:08:46Z</dcterms:modified>
</cp:coreProperties>
</file>