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</p:sldIdLst>
  <p:sldSz cx="6858000" cy="97202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20000"/>
    <a:srgbClr val="58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2490" autoAdjust="0"/>
    <p:restoredTop sz="94660"/>
  </p:normalViewPr>
  <p:slideViewPr>
    <p:cSldViewPr snapToGrid="0">
      <p:cViewPr>
        <p:scale>
          <a:sx n="100" d="100"/>
          <a:sy n="100" d="100"/>
        </p:scale>
        <p:origin x="-2808" y="1152"/>
      </p:cViewPr>
      <p:guideLst>
        <p:guide orient="horz" pos="3061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590794"/>
            <a:ext cx="5829300" cy="338409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105389"/>
            <a:ext cx="5143500" cy="234681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F00E-3E3E-449E-A17A-BEEF1BDAF85D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C5E2-5144-4B97-B26A-16B634289A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4415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F00E-3E3E-449E-A17A-BEEF1BDAF85D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C5E2-5144-4B97-B26A-16B634289A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2237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17514"/>
            <a:ext cx="1478756" cy="823747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17514"/>
            <a:ext cx="4350544" cy="823747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F00E-3E3E-449E-A17A-BEEF1BDAF85D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C5E2-5144-4B97-B26A-16B634289A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7546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F00E-3E3E-449E-A17A-BEEF1BDAF85D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C5E2-5144-4B97-B26A-16B634289A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749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23318"/>
            <a:ext cx="5915025" cy="404335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504929"/>
            <a:ext cx="5915025" cy="212630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F00E-3E3E-449E-A17A-BEEF1BDAF85D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C5E2-5144-4B97-B26A-16B634289A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3731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587570"/>
            <a:ext cx="2914650" cy="616741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587570"/>
            <a:ext cx="2914650" cy="616741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F00E-3E3E-449E-A17A-BEEF1BDAF85D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C5E2-5144-4B97-B26A-16B634289A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9122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17516"/>
            <a:ext cx="5915025" cy="18788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382815"/>
            <a:ext cx="2901255" cy="116778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550596"/>
            <a:ext cx="2901255" cy="52223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382815"/>
            <a:ext cx="2915543" cy="116778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550596"/>
            <a:ext cx="2915543" cy="52223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F00E-3E3E-449E-A17A-BEEF1BDAF85D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C5E2-5144-4B97-B26A-16B634289A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3836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F00E-3E3E-449E-A17A-BEEF1BDAF85D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C5E2-5144-4B97-B26A-16B634289A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332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F00E-3E3E-449E-A17A-BEEF1BDAF85D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C5E2-5144-4B97-B26A-16B634289A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963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8018"/>
            <a:ext cx="2211884" cy="226806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99540"/>
            <a:ext cx="3471863" cy="690768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16079"/>
            <a:ext cx="2211884" cy="540239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F00E-3E3E-449E-A17A-BEEF1BDAF85D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C5E2-5144-4B97-B26A-16B634289A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550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8018"/>
            <a:ext cx="2211884" cy="226806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99540"/>
            <a:ext cx="3471863" cy="690768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16079"/>
            <a:ext cx="2211884" cy="540239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F00E-3E3E-449E-A17A-BEEF1BDAF85D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C5E2-5144-4B97-B26A-16B634289A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7667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17516"/>
            <a:ext cx="5915025" cy="1878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587570"/>
            <a:ext cx="5915025" cy="6167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009246"/>
            <a:ext cx="1543050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EF00E-3E3E-449E-A17A-BEEF1BDAF85D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009246"/>
            <a:ext cx="2314575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009246"/>
            <a:ext cx="1543050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C5E2-5144-4B97-B26A-16B634289A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73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68398215"/>
              </p:ext>
            </p:extLst>
          </p:nvPr>
        </p:nvGraphicFramePr>
        <p:xfrm>
          <a:off x="152400" y="3221156"/>
          <a:ext cx="6553544" cy="587688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084178"/>
                <a:gridCol w="5469366"/>
              </a:tblGrid>
              <a:tr h="220604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апреля, понедельник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129526" marT="8095" marB="809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95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8.00-9.00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8095" marT="8095" marB="80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Регистрация участников </a:t>
                      </a: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Соревнования в МАОУ «Лицей»  (фойе 1 этажа)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8095" marT="8095" marB="8095" anchor="ctr"/>
                </a:tc>
              </a:tr>
              <a:tr h="1995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9.00-10.00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8095" marT="8095" marB="80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Церемония открытия </a:t>
                      </a: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(актовый зал лицея)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8095" marT="8095" marB="8095" anchor="ctr"/>
                </a:tc>
              </a:tr>
              <a:tr h="3826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10.30-15.00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8095" marT="8095" marB="80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Научная конференция</a:t>
                      </a: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Работа научных секций конференции. Доклады участников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(по расписанию секций)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8095" marT="8095" marB="8095" anchor="ctr"/>
                </a:tc>
              </a:tr>
              <a:tr h="1995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13.30-15.00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8095" marT="8095" marB="80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Время для обеда (столовая лицея)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8095" marT="8095" marB="8095" anchor="ctr"/>
                </a:tc>
              </a:tr>
              <a:tr h="7487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15.00-16.00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8095" marT="8095" marB="80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Собрание жюри </a:t>
                      </a: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секциях конференции: обсуждение работ, подведение предварительных итогов работы секций (кабинет 418, 4 этаж правое крыло)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Объявление состава участников выставки </a:t>
                      </a: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(Информационный стенд на 1 этаже лицея и сайт лицея)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8095" marT="8095" marB="8095" anchor="ctr"/>
                </a:tc>
              </a:tr>
              <a:tr h="1995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16.30-18.00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8095" marT="8095" marB="80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Культурное мероприятие 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8095" marT="8095" marB="8095" anchor="ctr"/>
                </a:tc>
              </a:tr>
              <a:tr h="628102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апреля, вторник  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129526" marT="8095" marB="809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95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9.00-10.00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8095" marT="8095" marB="80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Оформление выставочной экспозиции участниками выставки (спортивный  зал лицея)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8095" marT="8095" marB="8095" anchor="ctr"/>
                </a:tc>
              </a:tr>
              <a:tr h="37299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10.00-14.00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8095" marT="8095" marB="80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Выставка</a:t>
                      </a: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лучших научно-исследовательских проектов «Шаг в будущее, Юниор»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Жюри интервьюирует участников, посещение выставки (спортивный  зал лицея)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8095" marT="8095" marB="8095" anchor="ctr"/>
                </a:tc>
              </a:tr>
              <a:tr h="3826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14.00-15.00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14.00-15.00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8095" marT="8095" marB="80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Собрание жюри </a:t>
                      </a: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научной выставки: обсуждение работ, подведение итогов работы </a:t>
                      </a:r>
                      <a:r>
                        <a:rPr lang="ru-RU" sz="9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выставки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(кабинет </a:t>
                      </a: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418)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8095" marT="8095" marB="8095" anchor="ctr"/>
                </a:tc>
              </a:tr>
              <a:tr h="1995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14.30-15.30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8095" marT="8095" marB="80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Время для обеда (столовая лицея)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8095" marT="8095" marB="8095" anchor="ctr"/>
                </a:tc>
              </a:tr>
              <a:tr h="1995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16.00-18.00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8095" marT="8095" marB="80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Культурное мероприятие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8095" marT="8095" marB="8095" anchor="ctr"/>
                </a:tc>
              </a:tr>
              <a:tr h="628102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апреля, среда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129526" marT="8095" marB="809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6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10.00-12.30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8095" marT="8095" marB="809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Посещение центра инновационного творчества «</a:t>
                      </a:r>
                      <a:r>
                        <a:rPr lang="ru-RU" sz="9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Изобретариум</a:t>
                      </a: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Адрес: г. Реутов, ул. Ленина, д. 20а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8095" marT="8095" marB="8095" anchor="ctr"/>
                </a:tc>
              </a:tr>
              <a:tr h="1995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13.00-14.00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8095" marT="8095" marB="80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Время для обеда (столовая лицея)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8095" marT="8095" marB="8095" anchor="ctr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14.00-16.00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8095" marT="8095" marB="80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Церемония </a:t>
                      </a: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награждения </a:t>
                      </a: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лауреатов Соревнования (актовый зал лицея)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8095" marT="8095" marB="8095" anchor="ctr"/>
                </a:tc>
              </a:tr>
              <a:tr h="3826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 17.00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8095" marT="8095" marB="809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Отъезд иногородних участников Соревнования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95" marR="8095" marT="8095" marB="8095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34596" y="2448637"/>
            <a:ext cx="5600700" cy="425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50" b="1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ПЛАН МЕРОПРИЯТИЙ</a:t>
            </a:r>
            <a:endParaRPr lang="ru-RU" sz="10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50" i="1" dirty="0">
                <a:solidFill>
                  <a:srgbClr val="515F5C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Организаторы оставляют за собой право вносить изменения в данную программу</a:t>
            </a:r>
            <a:r>
              <a:rPr lang="ru-RU" sz="1050" kern="1800" dirty="0">
                <a:solidFill>
                  <a:srgbClr val="515F5C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10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6063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</TotalTime>
  <Words>212</Words>
  <Application>Microsoft Office PowerPoint</Application>
  <PresentationFormat>Произвольный</PresentationFormat>
  <Paragraphs>47</Paragraphs>
  <Slides>1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Иван Иванов</dc:title>
  <dc:creator>USER</dc:creator>
  <cp:lastModifiedBy>irina</cp:lastModifiedBy>
  <cp:revision>22</cp:revision>
  <dcterms:created xsi:type="dcterms:W3CDTF">2020-12-14T12:19:31Z</dcterms:created>
  <dcterms:modified xsi:type="dcterms:W3CDTF">2021-10-12T14:08:46Z</dcterms:modified>
</cp:coreProperties>
</file>