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6858000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20000"/>
    <a:srgbClr val="58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490" autoAdjust="0"/>
    <p:restoredTop sz="94660"/>
  </p:normalViewPr>
  <p:slideViewPr>
    <p:cSldViewPr snapToGrid="0">
      <p:cViewPr>
        <p:scale>
          <a:sx n="100" d="100"/>
          <a:sy n="100" d="100"/>
        </p:scale>
        <p:origin x="-2808" y="1152"/>
      </p:cViewPr>
      <p:guideLst>
        <p:guide orient="horz" pos="306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0794"/>
            <a:ext cx="5829300" cy="338409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105389"/>
            <a:ext cx="5143500" cy="234681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441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23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7514"/>
            <a:ext cx="1478756" cy="823747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7514"/>
            <a:ext cx="4350544" cy="823747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754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74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23318"/>
            <a:ext cx="5915025" cy="404335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04929"/>
            <a:ext cx="5915025" cy="21263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373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87570"/>
            <a:ext cx="2914650" cy="616741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87570"/>
            <a:ext cx="2914650" cy="616741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912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7516"/>
            <a:ext cx="5915025" cy="18788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82815"/>
            <a:ext cx="2901255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50596"/>
            <a:ext cx="2901255" cy="52223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82815"/>
            <a:ext cx="2915543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50596"/>
            <a:ext cx="2915543" cy="52223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383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3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96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99540"/>
            <a:ext cx="3471863" cy="690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550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99540"/>
            <a:ext cx="3471863" cy="690768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766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7516"/>
            <a:ext cx="5915025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7570"/>
            <a:ext cx="5915025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EF00E-3E3E-449E-A17A-BEEF1BDAF85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009246"/>
            <a:ext cx="2314575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C5E2-5144-4B97-B26A-16B634289A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73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ITj_ssjPiHLQxIAmNdmYwM-W010d_skQ3X9-8O0Y8mQ/ed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yceum-reutov.schoolmsk.ru/" TargetMode="External"/><Relationship Id="rId5" Type="http://schemas.openxmlformats.org/officeDocument/2006/relationships/hyperlink" Target="http://www.step-into-the-future.ru/" TargetMode="External"/><Relationship Id="rId4" Type="http://schemas.openxmlformats.org/officeDocument/2006/relationships/hyperlink" Target="mailto:conferenz.klenova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6758538"/>
              </p:ext>
            </p:extLst>
          </p:nvPr>
        </p:nvGraphicFramePr>
        <p:xfrm>
          <a:off x="104775" y="2517445"/>
          <a:ext cx="6667500" cy="696640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371850"/>
                <a:gridCol w="3295650"/>
              </a:tblGrid>
              <a:tr h="62647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Коротко </a:t>
                      </a: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 </a:t>
                      </a:r>
                      <a:r>
                        <a:rPr lang="ru-RU" sz="1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главном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5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Российское соревнование «Шаг в будущее, ЮНИОР» приглашает юных исследователей – школьников 2-7 классов. Участники соревнования выступят с докладами на секциях, получат консультации ведущих отечественных ученых.  Лауреатам соревнования будут вручены дипломы; все участники соревнования получат свидетельства.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2022 году Соревнование «ЮНИОР» планируется в очном формате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 ждет тебя на соревновании</a:t>
                      </a:r>
                      <a:r>
                        <a:rPr lang="ru-RU" sz="1000" b="1" cap="all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endParaRPr lang="ru-RU" sz="5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Главное – это защита проекта на тематических секциях перед учеными и сверстниками – участниками соревнования. За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5-10 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минут необходимо рассказать самое основное в своем проекте. При этом можно использовать презентацию, действующие образцы, макеты. Потом будут вопросы, обсуждение и оценка работы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Научные направления </a:t>
                      </a:r>
                      <a:r>
                        <a:rPr lang="ru-RU" sz="1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Соревнования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5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Проекты и работы, которые мы будем рассматривать должны иметь отношение к следующим научным направлениям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Инженерные и точные науки</a:t>
                      </a: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Техника и инженерное дело</a:t>
                      </a: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marL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Информатика и информационные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</a:t>
                      </a:r>
                    </a:p>
                    <a:p>
                      <a:pPr marL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Естественные науки</a:t>
                      </a: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и познание мира </a:t>
                      </a: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и химические технологии</a:t>
                      </a:r>
                    </a:p>
                    <a:p>
                      <a:pPr marL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и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</a:t>
                      </a:r>
                    </a:p>
                    <a:p>
                      <a:pPr marL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Социально-гуманитарные науки </a:t>
                      </a: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Социология</a:t>
                      </a: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</a:t>
                      </a: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Филология </a:t>
                      </a:r>
                    </a:p>
                    <a:p>
                      <a:pPr marL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Литература, искусство,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эстетика</a:t>
                      </a:r>
                    </a:p>
                    <a:p>
                      <a:pPr marL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Рабочие языки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Рабочий язык соревнования – русский. </a:t>
                      </a:r>
                      <a:endParaRPr lang="ru-RU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Финансовые условия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соревновании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бесплатное. 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88" marR="4778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endParaRPr lang="ru-RU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 </a:t>
                      </a: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принять участие в соревновании</a:t>
                      </a:r>
                      <a:r>
                        <a:rPr lang="ru-RU" sz="1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endParaRPr lang="ru-RU" sz="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участия в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Соревновании 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10 января по 20 февраля 2022 года необходимо пройти регистрацию и направить свою работу</a:t>
                      </a:r>
                      <a:r>
                        <a:rPr lang="ru-RU" sz="9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Проектом  может быть: решение какой-нибудь интересной проблемы, идеи и предложения о создании нового технического устройства, либо описание исследования и его результатов, которые получены самим автором или вместе с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руководителем.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Календарь событий </a:t>
                      </a:r>
                      <a:r>
                        <a:rPr lang="ru-RU" sz="1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(2022 </a:t>
                      </a: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r>
                        <a:rPr lang="ru-RU" sz="1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января – 20 февраля </a:t>
                      </a:r>
                      <a:endParaRPr lang="ru-RU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Регистрация на Соревнование и прием работы для конкурсного отбора.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Регистрация участников проходит по ссылке: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https://docs.google.com/forms/d/1ITj_ssjPiHLQxIAmNdmYwM-W010d_skQ3X9-8O0Y8mQ/edit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Текст работы (проекта) принимается по  электронной почте: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conferenz.klenova@mail.ru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февраля – 10 марта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Жюри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Соревнования 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проводит конкурсный отбор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работ.</a:t>
                      </a:r>
                      <a:endParaRPr lang="ru-RU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марта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Список отобранных работ Соревнования будет размещен  на сайтах: 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www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.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step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-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into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-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the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-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future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.</a:t>
                      </a:r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ru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https://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lyceum-reutov.schoolmsk.ru/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 – 21  марта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Оргкомитет Соревнования  рассылает приглашения.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Рассылка приглашений и программы Соревнования  будет производиться по электронным адресам, указанным участниками при 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регистрации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</a:t>
                      </a:r>
                      <a:r>
                        <a:rPr lang="ru-RU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апреля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Соревнования.</a:t>
                      </a:r>
                      <a:endParaRPr lang="ru-RU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Контакты: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Почтовый адрес: 143965, Московская область, г. Реутов, Южная ул., 8,  МАОУ «Лицей» г. Реутов, Оргкомитет  Соревнования «Шаг в будущее, ЮНИОР</a:t>
                      </a:r>
                      <a:r>
                        <a:rPr lang="ru-RU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Телефон: +7(965)240-03-26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Электронная почта: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conferenz.klenova@mail.ru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-страница: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https://lyceum-reutov.schoolmsk.ru/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88" marR="47788" marT="0" marB="0"/>
                </a:tc>
              </a:tr>
              <a:tr h="3522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788" marR="477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6063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347</Words>
  <Application>Microsoft Office PowerPoint</Application>
  <PresentationFormat>Произвольный</PresentationFormat>
  <Paragraphs>71</Paragraphs>
  <Slides>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Иванов</dc:title>
  <dc:creator>USER</dc:creator>
  <cp:lastModifiedBy>irina</cp:lastModifiedBy>
  <cp:revision>25</cp:revision>
  <dcterms:created xsi:type="dcterms:W3CDTF">2020-12-14T12:19:31Z</dcterms:created>
  <dcterms:modified xsi:type="dcterms:W3CDTF">2021-10-12T14:14:41Z</dcterms:modified>
</cp:coreProperties>
</file>